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8A8DB"/>
    <a:srgbClr val="E0E5E5"/>
    <a:srgbClr val="E95E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0" d="100"/>
          <a:sy n="120" d="100"/>
        </p:scale>
        <p:origin x="1344" y="9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3DEDAB0-4D9F-2D34-BA9F-604C7FF60C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3672068-A1F0-93DB-E1A7-21F858A97A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53D9136-BF97-BE3C-4178-6D481227EB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F173A-CDD8-48D0-AB52-4F8B5AA5A5B1}" type="datetimeFigureOut">
              <a:rPr lang="fr-FR" smtClean="0"/>
              <a:pPr/>
              <a:t>15/03/2024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04CB205-9587-5F64-97DF-1D429DD476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C85FF8B-62EE-9BED-F023-78080C9069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A4F33-9046-40B3-A9AE-8C57CE0F4AB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92090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B02A65B-1947-1C3B-92A6-4AECF185DC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DE4F8BA-6652-9BB5-9348-B040667271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F61A8DE-8D6B-9BB1-3A9E-E616B416CF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F173A-CDD8-48D0-AB52-4F8B5AA5A5B1}" type="datetimeFigureOut">
              <a:rPr lang="fr-FR" smtClean="0"/>
              <a:pPr/>
              <a:t>15/03/2024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6DE3BB8-16C6-9ED2-536E-CF81C8DBAF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BABA896-28D9-30F4-4795-4AAD6FB2A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A4F33-9046-40B3-A9AE-8C57CE0F4AB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847018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608ED5E9-BDF3-66F3-390A-F08BFFE8C26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BACFFF9-060F-D8E4-0B08-C842143CBD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5F15B51-34E2-4A56-4C0E-AC5DA4EBB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F173A-CDD8-48D0-AB52-4F8B5AA5A5B1}" type="datetimeFigureOut">
              <a:rPr lang="fr-FR" smtClean="0"/>
              <a:pPr/>
              <a:t>15/03/2024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1849627-8152-B2C0-AF89-801A3B3AD8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94EA71F-3EC9-3B91-2D89-086776090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A4F33-9046-40B3-A9AE-8C57CE0F4AB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8259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ACE31EB-0BAA-A53C-CB95-C217CC1FDF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57F171D-75CA-29F8-EA58-EE2F336083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002DC44-2991-3629-D5AF-AF283DEDD4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F173A-CDD8-48D0-AB52-4F8B5AA5A5B1}" type="datetimeFigureOut">
              <a:rPr lang="fr-FR" smtClean="0"/>
              <a:pPr/>
              <a:t>15/03/2024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C64AFF0-D076-EB0E-FC83-03192D9C19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54FFDF6-C23E-D358-B986-4AE532B06D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A4F33-9046-40B3-A9AE-8C57CE0F4AB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38825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FF94212-38E9-CB7D-9AD4-8FA3B91FD6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23B5F48-2B7F-C9BD-E4A0-CABAD4825B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281CCDD-07EB-D614-CE5D-0C7D9BFDE3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F173A-CDD8-48D0-AB52-4F8B5AA5A5B1}" type="datetimeFigureOut">
              <a:rPr lang="fr-FR" smtClean="0"/>
              <a:pPr/>
              <a:t>15/03/2024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63CD227-E5A6-619B-83DD-7D015AFE00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47AE01E-28AB-5C6C-AF24-A959233D1D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A4F33-9046-40B3-A9AE-8C57CE0F4AB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6449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5BE91A2-1337-1689-6F0E-B1292E6707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143D17D-7A2E-E615-5710-50E227EFA9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38E5E3E-6D96-D7B5-1EF2-BB3A5D56F5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CE518B4-57F0-D4B4-7FFD-2BACA1BC6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F173A-CDD8-48D0-AB52-4F8B5AA5A5B1}" type="datetimeFigureOut">
              <a:rPr lang="fr-FR" smtClean="0"/>
              <a:pPr/>
              <a:t>15/03/2024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1FDB6DD-E229-F42C-EAE6-EAD4210550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FBBC2EB-EC18-DF3E-6F41-A3875F5894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A4F33-9046-40B3-A9AE-8C57CE0F4AB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06705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0D7231E-FB12-37CA-F012-FC6DD840B3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F7E78D3-55EC-B5A8-CA47-D56C2D8A02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9CBEA9D-FAA1-6D67-0F4B-4628CD4CD0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BFC0AFD4-7976-C2F5-B96C-C36B6A2C70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F5BD00D-2315-5800-67DD-EB32B3A898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9B713E2C-6D1E-CBA0-9267-AD49582CF3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F173A-CDD8-48D0-AB52-4F8B5AA5A5B1}" type="datetimeFigureOut">
              <a:rPr lang="fr-FR" smtClean="0"/>
              <a:pPr/>
              <a:t>15/03/2024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D1B03A9C-408F-F314-26FF-84D06D233A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F6D53D6D-76DF-39E3-C14B-8E7CA9A1FA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A4F33-9046-40B3-A9AE-8C57CE0F4AB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83065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1DFD2C5-1CDF-9175-C14B-89517AE22D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A473D1D2-BCB4-2FE4-436E-602AB6EA30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F173A-CDD8-48D0-AB52-4F8B5AA5A5B1}" type="datetimeFigureOut">
              <a:rPr lang="fr-FR" smtClean="0"/>
              <a:pPr/>
              <a:t>15/03/2024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3A5EC71-B070-7243-B3FF-62A9CDDEB9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1D0EB52-F302-3059-5472-828EA4744E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A4F33-9046-40B3-A9AE-8C57CE0F4AB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0577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2FA5406D-BF5B-2A6B-D081-868D3F250A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F173A-CDD8-48D0-AB52-4F8B5AA5A5B1}" type="datetimeFigureOut">
              <a:rPr lang="fr-FR" smtClean="0"/>
              <a:pPr/>
              <a:t>15/03/2024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CCDBABEC-89FA-FCB5-1C27-8BDBF92BE9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23F8D18-D494-AD6E-4C9D-B4701F8C61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A4F33-9046-40B3-A9AE-8C57CE0F4AB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20274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4EE73BF-0F3D-86E3-91D8-7DC900B7E8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5383C54-BFB8-5145-5F71-218E2B4CAB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0D2689C-5EEF-41C9-5315-B8D06096CE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B46EAFA-B103-EAC7-F751-CECE287DC3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F173A-CDD8-48D0-AB52-4F8B5AA5A5B1}" type="datetimeFigureOut">
              <a:rPr lang="fr-FR" smtClean="0"/>
              <a:pPr/>
              <a:t>15/03/2024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0DE4672-D196-42A3-0426-FD9BD6D689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0718439-2EA2-5CD1-A062-279C7274AF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A4F33-9046-40B3-A9AE-8C57CE0F4AB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82775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D2A821A-34BB-65F3-4E4F-946A661C01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01BD08D0-045F-C2C8-BEAE-A6FE4359126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595997B-669F-6C83-9B8C-AFBC7E8871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1DC732B-C04F-CDDD-3A6E-5AFA5ED999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F173A-CDD8-48D0-AB52-4F8B5AA5A5B1}" type="datetimeFigureOut">
              <a:rPr lang="fr-FR" smtClean="0"/>
              <a:pPr/>
              <a:t>15/03/2024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1207BCF-9235-59DA-08F7-D0A3BD15FB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463D7BF-1B18-3568-0A36-580BDD12D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A4F33-9046-40B3-A9AE-8C57CE0F4AB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86127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A44DA520-57C3-0705-4A0F-094B8F6248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F79E611-4DDB-81BF-2779-04853432B4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03BCF7A-6207-F321-6D29-8334FA9C34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6F173A-CDD8-48D0-AB52-4F8B5AA5A5B1}" type="datetimeFigureOut">
              <a:rPr lang="fr-FR" smtClean="0"/>
              <a:pPr/>
              <a:t>15/03/2024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F0AC589-D055-084F-C16E-53EEDF755D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3F163D3-B59E-060C-4A47-D94FA2BD39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2A4F33-9046-40B3-A9AE-8C57CE0F4AB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50048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8A8D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fr-FR" sz="12000" dirty="0">
                <a:solidFill>
                  <a:schemeClr val="bg1"/>
                </a:solidFill>
                <a:latin typeface="Caliban Std" pitchFamily="2" charset="0"/>
              </a:rPr>
              <a:t>titre</a:t>
            </a:r>
          </a:p>
        </p:txBody>
      </p:sp>
      <p:pic>
        <p:nvPicPr>
          <p:cNvPr id="5" name="Image 4" descr="trait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368634">
            <a:off x="1851522" y="3174686"/>
            <a:ext cx="5680039" cy="1354384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" y="4771165"/>
            <a:ext cx="9143992" cy="2114217"/>
          </a:xfrm>
          <a:prstGeom prst="rect">
            <a:avLst/>
          </a:prstGeom>
        </p:spPr>
      </p:pic>
      <p:sp>
        <p:nvSpPr>
          <p:cNvPr id="7" name="Titre 1"/>
          <p:cNvSpPr txBox="1">
            <a:spLocks/>
          </p:cNvSpPr>
          <p:nvPr/>
        </p:nvSpPr>
        <p:spPr>
          <a:xfrm>
            <a:off x="3347864" y="324022"/>
            <a:ext cx="5052475" cy="5126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600" b="0" i="0" u="none" strike="noStrike" kern="1200" cap="none" spc="0" normalizeH="0" baseline="0" noProof="0" dirty="0" err="1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Century Gothic" pitchFamily="34" charset="0"/>
                <a:ea typeface="+mj-ea"/>
                <a:cs typeface="+mj-cs"/>
              </a:rPr>
              <a:t>xxxxxx</a:t>
            </a: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Century Gothic" pitchFamily="34" charset="0"/>
                <a:ea typeface="+mj-ea"/>
                <a:cs typeface="+mj-cs"/>
              </a:rPr>
              <a:t> du SNPTES 	</a:t>
            </a:r>
            <a:r>
              <a:rPr lang="fr-FR" sz="1200" dirty="0">
                <a:solidFill>
                  <a:schemeClr val="tx2">
                    <a:lumMod val="50000"/>
                  </a:schemeClr>
                </a:solidFill>
                <a:latin typeface="Century Gothic" pitchFamily="34" charset="0"/>
                <a:ea typeface="+mj-ea"/>
                <a:cs typeface="+mj-cs"/>
              </a:rPr>
              <a:t>mois </a:t>
            </a: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Century Gothic" pitchFamily="34" charset="0"/>
                <a:ea typeface="+mj-ea"/>
                <a:cs typeface="+mj-cs"/>
              </a:rPr>
              <a:t> 2024</a:t>
            </a:r>
            <a:b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12" name="Connecteur droit 11"/>
          <p:cNvCxnSpPr/>
          <p:nvPr/>
        </p:nvCxnSpPr>
        <p:spPr>
          <a:xfrm>
            <a:off x="0" y="476672"/>
            <a:ext cx="3923928" cy="0"/>
          </a:xfrm>
          <a:prstGeom prst="line">
            <a:avLst/>
          </a:prstGeom>
          <a:ln w="9525">
            <a:solidFill>
              <a:schemeClr val="tx2">
                <a:lumMod val="50000"/>
              </a:schemeClr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19"/>
          <p:cNvCxnSpPr/>
          <p:nvPr/>
        </p:nvCxnSpPr>
        <p:spPr>
          <a:xfrm>
            <a:off x="7884368" y="476672"/>
            <a:ext cx="1259632" cy="0"/>
          </a:xfrm>
          <a:prstGeom prst="line">
            <a:avLst/>
          </a:prstGeom>
          <a:ln w="9525">
            <a:solidFill>
              <a:schemeClr val="tx2">
                <a:lumMod val="50000"/>
              </a:schemeClr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0E5E5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536" y="1285855"/>
            <a:ext cx="6984776" cy="652934"/>
          </a:xfrm>
        </p:spPr>
        <p:txBody>
          <a:bodyPr>
            <a:normAutofit/>
          </a:bodyPr>
          <a:lstStyle/>
          <a:p>
            <a:r>
              <a:rPr lang="fr-FR" sz="1600" dirty="0" err="1">
                <a:solidFill>
                  <a:schemeClr val="tx2">
                    <a:lumMod val="50000"/>
                  </a:schemeClr>
                </a:solidFill>
                <a:latin typeface="Century Gothic" pitchFamily="34" charset="0"/>
              </a:rPr>
              <a:t>xxxxx</a:t>
            </a:r>
            <a:r>
              <a:rPr lang="fr-FR" sz="1600" dirty="0">
                <a:solidFill>
                  <a:schemeClr val="tx2">
                    <a:lumMod val="50000"/>
                  </a:schemeClr>
                </a:solidFill>
                <a:latin typeface="Century Gothic" pitchFamily="34" charset="0"/>
              </a:rPr>
              <a:t>	</a:t>
            </a:r>
            <a:r>
              <a:rPr lang="fr-FR" sz="1200" dirty="0">
                <a:solidFill>
                  <a:schemeClr val="tx2">
                    <a:lumMod val="50000"/>
                  </a:schemeClr>
                </a:solidFill>
                <a:latin typeface="Century Gothic" pitchFamily="34" charset="0"/>
              </a:rPr>
              <a:t>Jour xx mois 2023 – horaire – horaire</a:t>
            </a:r>
            <a:br>
              <a:rPr lang="fr-FR" sz="1800" dirty="0"/>
            </a:br>
            <a:endParaRPr lang="fr-FR" sz="1800" dirty="0"/>
          </a:p>
        </p:txBody>
      </p:sp>
      <p:sp>
        <p:nvSpPr>
          <p:cNvPr id="7" name="Espace réservé du contenu 6">
            <a:extLst>
              <a:ext uri="{FF2B5EF4-FFF2-40B4-BE49-F238E27FC236}">
                <a16:creationId xmlns:a16="http://schemas.microsoft.com/office/drawing/2014/main" id="{90983D0A-5805-4061-B2DB-FBD75AE3A2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518864" y="2215405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fr-FR" sz="2400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2713F3CC-C598-43A1-AACB-1CEDE5CA1A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-24625"/>
            <a:ext cx="9143999" cy="1256407"/>
          </a:xfrm>
          <a:prstGeom prst="rect">
            <a:avLst/>
          </a:prstGeom>
        </p:spPr>
      </p:pic>
      <p:sp>
        <p:nvSpPr>
          <p:cNvPr id="10" name="Titre 1">
            <a:extLst>
              <a:ext uri="{FF2B5EF4-FFF2-40B4-BE49-F238E27FC236}">
                <a16:creationId xmlns:a16="http://schemas.microsoft.com/office/drawing/2014/main" id="{63E6025D-70C3-4481-8F61-97F0B556A36A}"/>
              </a:ext>
            </a:extLst>
          </p:cNvPr>
          <p:cNvSpPr txBox="1">
            <a:spLocks/>
          </p:cNvSpPr>
          <p:nvPr/>
        </p:nvSpPr>
        <p:spPr>
          <a:xfrm rot="21425696">
            <a:off x="2931227" y="14951"/>
            <a:ext cx="3713403" cy="70233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800" dirty="0">
                <a:solidFill>
                  <a:schemeClr val="bg1"/>
                </a:solidFill>
                <a:latin typeface="Caliban Std" pitchFamily="2" charset="0"/>
              </a:rPr>
              <a:t>titre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1393</TotalTime>
  <Words>20</Words>
  <Application>Microsoft Office PowerPoint</Application>
  <PresentationFormat>Affichage à l'écran (4:3)</PresentationFormat>
  <Paragraphs>4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9" baseType="lpstr">
      <vt:lpstr>Arial</vt:lpstr>
      <vt:lpstr>Caliban Std</vt:lpstr>
      <vt:lpstr>Calibri</vt:lpstr>
      <vt:lpstr>Calibri Light</vt:lpstr>
      <vt:lpstr>Century Gothic</vt:lpstr>
      <vt:lpstr>Wingdings</vt:lpstr>
      <vt:lpstr>Thème Office</vt:lpstr>
      <vt:lpstr>titre</vt:lpstr>
      <vt:lpstr>xxxxx Jour xx mois 2023 – horaire – horaire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Commission communication</dc:title>
  <dc:creator>Christian</dc:creator>
  <cp:lastModifiedBy>Christian Alla</cp:lastModifiedBy>
  <cp:revision>40</cp:revision>
  <dcterms:created xsi:type="dcterms:W3CDTF">2013-12-10T13:33:30Z</dcterms:created>
  <dcterms:modified xsi:type="dcterms:W3CDTF">2024-03-15T14:53:58Z</dcterms:modified>
</cp:coreProperties>
</file>