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7" r:id="rId2"/>
  </p:sldMasterIdLst>
  <p:notesMasterIdLst>
    <p:notesMasterId r:id="rId5"/>
  </p:notesMasterIdLst>
  <p:sldIdLst>
    <p:sldId id="256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A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658" autoAdjust="0"/>
  </p:normalViewPr>
  <p:slideViewPr>
    <p:cSldViewPr>
      <p:cViewPr varScale="1">
        <p:scale>
          <a:sx n="119" d="100"/>
          <a:sy n="119" d="100"/>
        </p:scale>
        <p:origin x="13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6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08EE6-032B-4297-9FEB-54A5E3B388F8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42014-A03B-4F60-831D-5DA7E35A1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339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rgbClr val="38A6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8675" y="1678707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bg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3369171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8675" y="1678707"/>
            <a:ext cx="228600" cy="1279525"/>
          </a:xfrm>
          <a:prstGeom prst="rect">
            <a:avLst/>
          </a:prstGeom>
          <a:solidFill>
            <a:schemeClr val="bg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3369171"/>
            <a:ext cx="2286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95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 hasCustomPrompt="1"/>
          </p:nvPr>
        </p:nvSpPr>
        <p:spPr>
          <a:xfrm>
            <a:off x="1763539" y="908720"/>
            <a:ext cx="5976813" cy="28733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fr-FR" sz="1600" dirty="0" err="1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Xxxxxxxxx</a:t>
            </a:r>
            <a:r>
              <a:rPr lang="fr-FR" sz="16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 	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Jour date mois 2015 – Horaire – Horaire</a:t>
            </a:r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sz="quarter" idx="14" hasCustomPrompt="1"/>
          </p:nvPr>
        </p:nvSpPr>
        <p:spPr>
          <a:xfrm>
            <a:off x="755576" y="6381328"/>
            <a:ext cx="7931224" cy="287338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Pied de page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739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 hasCustomPrompt="1"/>
          </p:nvPr>
        </p:nvSpPr>
        <p:spPr>
          <a:xfrm>
            <a:off x="1763539" y="908720"/>
            <a:ext cx="5976813" cy="28733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fr-FR" sz="1600" dirty="0" err="1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Xxxxxxxxx</a:t>
            </a:r>
            <a:r>
              <a:rPr lang="fr-FR" sz="16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 	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Jour date mois 2015 – Horaire – Horaire</a:t>
            </a:r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sz="quarter" idx="14" hasCustomPrompt="1"/>
          </p:nvPr>
        </p:nvSpPr>
        <p:spPr>
          <a:xfrm>
            <a:off x="755576" y="6381328"/>
            <a:ext cx="7931224" cy="287338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Pied de page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rgbClr val="38A6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04875" y="16288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bg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212976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4875" y="1628800"/>
            <a:ext cx="228600" cy="1279525"/>
          </a:xfrm>
          <a:prstGeom prst="rect">
            <a:avLst/>
          </a:prstGeom>
          <a:solidFill>
            <a:schemeClr val="bg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3212976"/>
            <a:ext cx="2286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89C4ED2-EEE0-362E-8FBE-C90BB900D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" y="4771165"/>
            <a:ext cx="9143988" cy="21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37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 hasCustomPrompt="1"/>
          </p:nvPr>
        </p:nvSpPr>
        <p:spPr>
          <a:xfrm>
            <a:off x="1763539" y="908720"/>
            <a:ext cx="5976813" cy="28733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fr-FR" sz="1600" dirty="0" err="1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Xxxxxxxxx</a:t>
            </a:r>
            <a:r>
              <a:rPr lang="fr-FR" sz="16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 	</a:t>
            </a:r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Jour date mois 2026 – Horaire – Horaire</a:t>
            </a:r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sz="quarter" idx="14" hasCustomPrompt="1"/>
          </p:nvPr>
        </p:nvSpPr>
        <p:spPr>
          <a:xfrm>
            <a:off x="755576" y="6381328"/>
            <a:ext cx="7931224" cy="287338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fr-FR" sz="1200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Pied de page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44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484784"/>
            <a:ext cx="8229600" cy="46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660232" y="6356350"/>
            <a:ext cx="2029743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2C01A9C7-9865-48AD-8293-44830FDD253F}" type="datetimeFigureOut">
              <a:rPr lang="fr-FR" smtClean="0"/>
              <a:pPr/>
              <a:t>01/06/2026</a:t>
            </a:fld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F20D92AF-6696-4205-8396-125B453A4F34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4127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62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484784"/>
            <a:ext cx="8229600" cy="46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660232" y="6356350"/>
            <a:ext cx="2029743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2C01A9C7-9865-48AD-8293-44830FDD253F}" type="datetimeFigureOut">
              <a:rPr lang="fr-FR" smtClean="0"/>
              <a:pPr/>
              <a:t>01/06/2026</a:t>
            </a:fld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F20D92AF-6696-4205-8396-125B453A4F34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41277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3225278-549A-4C36-483E-98C159267B5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-24625"/>
            <a:ext cx="9143998" cy="126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00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 idx="4294967295" hasCustomPrompt="1"/>
          </p:nvPr>
        </p:nvSpPr>
        <p:spPr>
          <a:xfrm>
            <a:off x="1143000" y="1844824"/>
            <a:ext cx="6858000" cy="990600"/>
          </a:xfrm>
          <a:prstGeom prst="rect">
            <a:avLst/>
          </a:prstGeom>
        </p:spPr>
        <p:txBody>
          <a:bodyPr anchor="t" anchorCtr="0"/>
          <a:lstStyle>
            <a:lvl1pPr algn="ctr">
              <a:defRPr sz="3200" b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fr-FR" dirty="0"/>
              <a:t>Titre</a:t>
            </a:r>
            <a:endParaRPr lang="en-US" dirty="0"/>
          </a:p>
        </p:txBody>
      </p:sp>
      <p:sp>
        <p:nvSpPr>
          <p:cNvPr id="3" name="Sous-titre 8">
            <a:extLst>
              <a:ext uri="{FF2B5EF4-FFF2-40B4-BE49-F238E27FC236}">
                <a16:creationId xmlns:a16="http://schemas.microsoft.com/office/drawing/2014/main" id="{73E3C3E2-3B37-AD5C-BB6D-55A5A1FA5858}"/>
              </a:ext>
            </a:extLst>
          </p:cNvPr>
          <p:cNvSpPr txBox="1">
            <a:spLocks/>
          </p:cNvSpPr>
          <p:nvPr/>
        </p:nvSpPr>
        <p:spPr>
          <a:xfrm>
            <a:off x="1219200" y="3289176"/>
            <a:ext cx="6858000" cy="533400"/>
          </a:xfrm>
          <a:prstGeom prst="rect">
            <a:avLst/>
          </a:prstGeom>
        </p:spPr>
        <p:txBody>
          <a:bodyPr/>
          <a:lstStyle>
            <a:lvl1pPr marL="0" indent="0" algn="ct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None/>
              <a:defRPr sz="2000" kern="1200" baseline="0">
                <a:solidFill>
                  <a:schemeClr val="accent4">
                    <a:lumMod val="75000"/>
                  </a:schemeClr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  <a:lvl2pPr marL="457200" indent="0" algn="ctr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None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stitre</a:t>
            </a:r>
            <a:r>
              <a:rPr lang="fr-FR" dirty="0"/>
              <a:t> – mois 2026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BFE88E2-4EE8-E232-6B4D-A13AE6432AC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E80CBA-5366-E6E8-C19A-0A50D2CCA9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108BA9F-F022-7018-D492-E592144FF81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397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tion syndical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mation syndicale" id="{6510877B-1277-4185-8E1F-27E9D229655B}" vid="{941350FB-51C9-46A0-8E8F-61DE33298E8A}"/>
    </a:ext>
  </a:extLst>
</a:theme>
</file>

<file path=ppt/theme/theme2.xml><?xml version="1.0" encoding="utf-8"?>
<a:theme xmlns:a="http://schemas.openxmlformats.org/drawingml/2006/main" name="1_Formation syndical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mation syndicale" id="{5632D0ED-601A-4EA7-813B-817D9820FC80}" vid="{57CF573E-8DE2-479A-B92F-9F9125D9C628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3882</TotalTime>
  <Words>5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Bookman Old Style</vt:lpstr>
      <vt:lpstr>Calibri</vt:lpstr>
      <vt:lpstr>Century Gothic</vt:lpstr>
      <vt:lpstr>Gill Sans MT</vt:lpstr>
      <vt:lpstr>Wingdings</vt:lpstr>
      <vt:lpstr>Wingdings 3</vt:lpstr>
      <vt:lpstr>Formation syndicale</vt:lpstr>
      <vt:lpstr>1_Formation syndicale</vt:lpstr>
      <vt:lpstr>Titre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Christian</dc:creator>
  <cp:lastModifiedBy>Christian Alla</cp:lastModifiedBy>
  <cp:revision>209</cp:revision>
  <dcterms:created xsi:type="dcterms:W3CDTF">2012-10-09T16:20:29Z</dcterms:created>
  <dcterms:modified xsi:type="dcterms:W3CDTF">2026-06-01T08:55:21Z</dcterms:modified>
</cp:coreProperties>
</file>